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ermanent Marker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ermanentMark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d4b4758c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d4b4758c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d4b4758ce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d4b4758ce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d4b4758ce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d4b4758ce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d4b4758ce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d4b4758ce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d4b4758ce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d4b4758ce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d4b4758ce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d4b4758ce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d4b4758ce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d4b4758ce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8d4b4758ce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8d4b4758ce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d4b4758ce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d4b4758ce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d4b4758ce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d4b4758ce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d4b4758ce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d4b4758ce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Tell A Story!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I’ll show you the pictures, you’ll tell us the story!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154200" y="375850"/>
            <a:ext cx="8835600" cy="45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Once Upon</a:t>
            </a:r>
            <a:endParaRPr sz="9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 a Time...</a:t>
            </a:r>
            <a:endParaRPr sz="9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991100" cy="48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5385225" y="214875"/>
            <a:ext cx="3585600" cy="4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0" y="0"/>
            <a:ext cx="3478200" cy="50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0600" y="152400"/>
            <a:ext cx="5361001" cy="488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754050" y="94000"/>
            <a:ext cx="4266300" cy="49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000"/>
            <a:ext cx="4601650" cy="49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0" y="0"/>
            <a:ext cx="35319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950" y="0"/>
            <a:ext cx="56120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" y="25"/>
            <a:ext cx="45719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9"/>
          <p:cNvSpPr txBox="1"/>
          <p:nvPr/>
        </p:nvSpPr>
        <p:spPr>
          <a:xfrm>
            <a:off x="4571925" y="175"/>
            <a:ext cx="4572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5"/>
            <a:ext cx="4571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675"/>
            <a:ext cx="463317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0" y="0"/>
            <a:ext cx="4572000" cy="39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4"/>
          <p:cNvSpPr txBox="1"/>
          <p:nvPr/>
        </p:nvSpPr>
        <p:spPr>
          <a:xfrm>
            <a:off x="80550" y="3988575"/>
            <a:ext cx="3908100" cy="1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Permanent Marker"/>
                <a:ea typeface="Permanent Marker"/>
                <a:cs typeface="Permanent Marker"/>
                <a:sym typeface="Permanent Marker"/>
              </a:rPr>
              <a:t>The End...</a:t>
            </a:r>
            <a:endParaRPr sz="60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